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9" r:id="rId5"/>
    <p:sldId id="260" r:id="rId6"/>
    <p:sldId id="270" r:id="rId7"/>
    <p:sldId id="262" r:id="rId8"/>
    <p:sldId id="27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F87D6-0CA8-995E-1A97-6D4E5F29A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78D85-4E3D-D5FB-ADAB-26D4EB952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44C17-7A8F-A2C8-EFDD-5573FA142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4199E-0D4D-45C4-8C18-0A52541BC7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38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BAA2B-EB8C-D148-E47B-F2B2906CA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31E4B-AAB4-62A1-EBE6-18F2DA10C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C476F-8F41-FB3C-0051-90D067C54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416D6-684D-40BD-B849-027527FE2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20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336E6-8D4D-80B0-DA51-C90B2585E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CEA59C-979D-7815-6A6A-73368BF79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F1AB0-92D7-9B39-FBED-D63289CA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20F7D-E69C-4F9D-84E4-2A9B6B89CB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563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455C7-0D33-57FC-C8E5-DAC273DEF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AE682-48F9-A55C-2CAC-46C0A38CB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76931-98CE-17DB-45F8-919ABAC43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44278-0ED6-4517-8E3A-3883C97BB2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6612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8BFC3-D85A-88D2-DAEE-3668A03D0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76116-EAAE-FE55-81A3-857E3D705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DB9D1-2ABB-5913-D7E3-3F9A06D34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E51A3-F3EF-48B1-8BBB-7696F5AF27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3872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881461-B1B0-9A84-DA8B-74DC56D02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D0025E-85DE-3959-9175-C8618F048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E8459F-FC13-2F51-49AE-C3F1504AD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FB562-F1EC-48F6-8A77-ADD799007C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67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5E21BE-2596-6BB2-0C13-B01659CCC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F1DE1F1-8DC4-97E2-D0C7-A437B0E7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8AA3F46-3CAF-8639-6EC5-3046D69F9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1B9C9-747E-40E1-A37F-5BD8460310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9012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66ECEFB-45F0-2EB8-1127-CF52AA6E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9DD4251-DC06-4028-8464-08F56B833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02E6B9-7F15-4BF3-3532-AC0E733CF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F748-40BB-470A-B196-F612A03169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468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67C537F-CA48-C572-8387-9B3EE3F63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919B394-E6BF-7E21-25E4-3B8496D1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CC63AA-7BFA-FB08-A762-1AFB4B81E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F5F04-D502-49BF-B54D-5FF31B087B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1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3C8A3F-F2DC-CE28-7548-ED03004F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C3A921-AD70-DDCD-0723-240AA8A4E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BB4903-E5C8-AEC7-106E-A32D43CF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72D0A-5D5F-4EA4-9DFF-04672E3E39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1139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4A53CC-AF4A-F901-4EE3-52737C65F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8F117C-E482-DA6E-9168-DDB4EB134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9AF41E-9301-CA0A-9877-C8D80637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3CAB0-22DF-4FDF-A473-0FB6099AF5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05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4CB453C-9141-31F5-3755-D9097A4D40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3972393-0427-6FE0-CD0D-1003B5B8E8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1E2F4-66D4-F7FB-D9E5-B1A2F64FF7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137A2-DAD5-0A94-7AE8-1D627ACBB0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7706F-B23F-2C96-40EE-56A8D1D79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F59465-A3FD-4EFF-8390-A4C1EAE43B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3CFD1CA-879B-E361-1417-E554E0E988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5000" y="1987550"/>
            <a:ext cx="8382000" cy="28829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None the love of Christ can measure,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None its depths can ever tell,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None can estimate the treasure</a:t>
            </a:r>
          </a:p>
          <a:p>
            <a:pPr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Held by those who with him dwell.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5077D6E3-C8E2-B74B-63EE-B9B088B4217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2093913"/>
            <a:ext cx="9648825" cy="26701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Chorus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On the cross his life did Jesus give for me;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Saviour! Hallelujah!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 he died for me who 	was his enemy;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 I have found.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2B33FCF1-DF6C-3CAC-00B5-64A1CB47168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2087563"/>
            <a:ext cx="8534400" cy="26828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Verse 2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 how wondrous is the story!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That his pardon I might claim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Jesus left the realms of Glory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on earth a man became.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380517BE-FDBA-366A-B4C0-3A3E366F86C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2093913"/>
            <a:ext cx="9648825" cy="26701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Chorus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On the cross his life did Jesus give for me;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Saviour! Hallelujah!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 he died for me who 	was his enemy;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 I have found.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27946522-2AA4-56AE-373A-8542AEECDF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19300" y="2087563"/>
            <a:ext cx="8153400" cy="26828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Verse 3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Heavy‑laden I approached him,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Sorrow filled my aching heart,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But the </a:t>
            </a:r>
            <a:r>
              <a:rPr lang="en-AU" altLang="en-US" sz="4000" dirty="0" err="1"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cs typeface="Times New Roman" panose="02020603050405020304" pitchFamily="18" charset="0"/>
              </a:rPr>
              <a:t> word was spoken,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Bidding all my fear depart.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FEF7D737-5C0C-AFB4-A2B7-7C2B8CB3E10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2093913"/>
            <a:ext cx="9648825" cy="26701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Chorus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On the cross his life did Jesus give for me;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Saviour! Hallelujah!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 he died for me who 	was his enemy;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 I have found.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E1BCD2DC-C060-4263-8DC0-14D5A073F99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1943100"/>
            <a:ext cx="8534400" cy="2971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800">
                <a:cs typeface="Times New Roman" panose="02020603050405020304" pitchFamily="18" charset="0"/>
              </a:rPr>
              <a:t>Verse 4 </a:t>
            </a:r>
          </a:p>
          <a:p>
            <a:pPr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Hope each guilty soul may cherish,</a:t>
            </a:r>
          </a:p>
          <a:p>
            <a:pPr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Trembling hearts need not despair,</a:t>
            </a:r>
          </a:p>
          <a:p>
            <a:pPr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Jesus died that none might perish,</a:t>
            </a:r>
          </a:p>
          <a:p>
            <a:pPr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He for all sin's curse did bear.</a:t>
            </a:r>
            <a:endParaRPr lang="en-US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4ADA9233-E3E0-FB95-7849-C87FC72218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2093913"/>
            <a:ext cx="9648825" cy="2670175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Chorus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On the cross his life did Jesus give for me;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Saviour! Hallelujah!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 he died for me who 	was his enemy;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What a Saviour I have found.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858D676E-945F-64ED-2D50-A1C93D1B12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2952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None the love of Christ can measure</a:t>
            </a:r>
          </a:p>
          <a:p>
            <a:pPr eaLnBrk="1" hangingPunct="1"/>
            <a:r>
              <a:rPr lang="en-US" altLang="en-US" sz="1200" dirty="0"/>
              <a:t>Richard Slater (1854-1939)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279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363- None the love</dc:title>
  <dc:creator>Perth Fortress</dc:creator>
  <cp:lastModifiedBy>Narelle Wheaton</cp:lastModifiedBy>
  <cp:revision>7</cp:revision>
  <dcterms:created xsi:type="dcterms:W3CDTF">2001-02-28T12:07:13Z</dcterms:created>
  <dcterms:modified xsi:type="dcterms:W3CDTF">2023-07-20T01:48:44Z</dcterms:modified>
</cp:coreProperties>
</file>